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7" r:id="rId8"/>
    <p:sldId id="265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1674" y="3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3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7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06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150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516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934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389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562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77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36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5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99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17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27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33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18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87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753210"/>
            <a:ext cx="6620968" cy="1998784"/>
          </a:xfrm>
        </p:spPr>
        <p:txBody>
          <a:bodyPr/>
          <a:lstStyle/>
          <a:p>
            <a:pPr algn="ctr"/>
            <a:r>
              <a:rPr lang="es-ES" sz="4000" dirty="0"/>
              <a:t>Robot remoto apoyado con IA en la búsqueda de personas</a:t>
            </a:r>
            <a:endParaRPr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3402623"/>
            <a:ext cx="3494543" cy="2022231"/>
          </a:xfrm>
        </p:spPr>
        <p:txBody>
          <a:bodyPr>
            <a:noAutofit/>
          </a:bodyPr>
          <a:lstStyle/>
          <a:p>
            <a:r>
              <a:rPr lang="es-ES" sz="1100" dirty="0" smtClean="0"/>
              <a:t>Integrantes:</a:t>
            </a:r>
            <a:endParaRPr sz="1100" dirty="0"/>
          </a:p>
          <a:p>
            <a:r>
              <a:rPr lang="es-419" sz="1100" dirty="0" smtClean="0"/>
              <a:t>- </a:t>
            </a:r>
            <a:r>
              <a:rPr lang="es-419" sz="1100" dirty="0" err="1" smtClean="0"/>
              <a:t>Romainville</a:t>
            </a:r>
            <a:r>
              <a:rPr lang="es-419" sz="1100" dirty="0" smtClean="0"/>
              <a:t> </a:t>
            </a:r>
            <a:r>
              <a:rPr lang="es-419" sz="1100" dirty="0"/>
              <a:t>Barrionuevo, Camilo Jesús</a:t>
            </a:r>
            <a:endParaRPr lang="es-PE" sz="1100" dirty="0"/>
          </a:p>
          <a:p>
            <a:r>
              <a:rPr lang="es-419" sz="1100" dirty="0"/>
              <a:t>- </a:t>
            </a:r>
            <a:r>
              <a:rPr lang="es-419" sz="1100" dirty="0" err="1" smtClean="0"/>
              <a:t>Alocén</a:t>
            </a:r>
            <a:r>
              <a:rPr lang="es-419" sz="1100" dirty="0" smtClean="0"/>
              <a:t> </a:t>
            </a:r>
            <a:r>
              <a:rPr lang="es-419" sz="1100" dirty="0"/>
              <a:t>de la Cruz, </a:t>
            </a:r>
            <a:r>
              <a:rPr lang="es-419" sz="1100" dirty="0" err="1"/>
              <a:t>Saul</a:t>
            </a:r>
            <a:r>
              <a:rPr lang="es-419" sz="1100" dirty="0"/>
              <a:t> Junior</a:t>
            </a:r>
            <a:endParaRPr lang="es-PE" sz="1100" dirty="0"/>
          </a:p>
          <a:p>
            <a:r>
              <a:rPr lang="es-419" sz="1100" dirty="0"/>
              <a:t>- </a:t>
            </a:r>
            <a:r>
              <a:rPr lang="es-419" sz="1100" dirty="0" smtClean="0"/>
              <a:t>Esquivel </a:t>
            </a:r>
            <a:r>
              <a:rPr lang="es-419" sz="1100" dirty="0"/>
              <a:t>Giraldo, Hiram Renato</a:t>
            </a:r>
            <a:endParaRPr lang="es-PE" sz="1100" dirty="0"/>
          </a:p>
          <a:p>
            <a:r>
              <a:rPr lang="es-419" sz="1100" dirty="0"/>
              <a:t>- </a:t>
            </a:r>
            <a:r>
              <a:rPr lang="es-419" sz="1100" dirty="0" smtClean="0"/>
              <a:t>Carmona </a:t>
            </a:r>
            <a:r>
              <a:rPr lang="es-419" sz="1100" dirty="0" err="1"/>
              <a:t>Cerazo</a:t>
            </a:r>
            <a:r>
              <a:rPr lang="es-419" sz="1100" dirty="0"/>
              <a:t>, Abram </a:t>
            </a:r>
            <a:r>
              <a:rPr lang="es-419" sz="1100" dirty="0" err="1"/>
              <a:t>Yexuan</a:t>
            </a:r>
            <a:endParaRPr lang="es-PE" sz="1100" dirty="0"/>
          </a:p>
          <a:p>
            <a:r>
              <a:rPr lang="es-419" sz="1100" dirty="0"/>
              <a:t>- </a:t>
            </a:r>
            <a:r>
              <a:rPr lang="es-419" sz="1100" dirty="0" err="1" smtClean="0"/>
              <a:t>Huaman</a:t>
            </a:r>
            <a:r>
              <a:rPr lang="es-419" sz="1100" dirty="0" smtClean="0"/>
              <a:t> </a:t>
            </a:r>
            <a:r>
              <a:rPr lang="es-419" sz="1100" dirty="0"/>
              <a:t>Ramos, </a:t>
            </a:r>
            <a:r>
              <a:rPr lang="es-419" sz="1100" dirty="0" err="1"/>
              <a:t>Jhonatan</a:t>
            </a:r>
            <a:r>
              <a:rPr lang="es-419" sz="1100" dirty="0"/>
              <a:t> Rodrigo</a:t>
            </a:r>
            <a:endParaRPr lang="es-PE" sz="1100" dirty="0"/>
          </a:p>
          <a:p>
            <a:r>
              <a:rPr lang="es-419" sz="1100" dirty="0"/>
              <a:t>- </a:t>
            </a:r>
            <a:r>
              <a:rPr lang="es-419" sz="1100" dirty="0" smtClean="0"/>
              <a:t>Carbajal </a:t>
            </a:r>
            <a:r>
              <a:rPr lang="es-419" sz="1100" dirty="0"/>
              <a:t>Coral, </a:t>
            </a:r>
            <a:r>
              <a:rPr lang="es-419" sz="1100" dirty="0" smtClean="0"/>
              <a:t>Joshua</a:t>
            </a:r>
            <a:endParaRPr lang="es-PE" sz="11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926" y="3396014"/>
            <a:ext cx="3086101" cy="203544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PE" dirty="0"/>
              <a:t>Planteamiento del problema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2360813"/>
          </a:xfrm>
        </p:spPr>
        <p:txBody>
          <a:bodyPr>
            <a:normAutofit/>
          </a:bodyPr>
          <a:lstStyle/>
          <a:p>
            <a:r>
              <a:rPr lang="es-PE" sz="1600" dirty="0"/>
              <a:t>Realidad problemática:</a:t>
            </a:r>
          </a:p>
          <a:p>
            <a:pPr marL="0" indent="0">
              <a:buNone/>
            </a:pPr>
            <a:r>
              <a:rPr lang="es-PE" sz="1600" dirty="0" smtClean="0"/>
              <a:t>- Dificultades </a:t>
            </a:r>
            <a:r>
              <a:rPr lang="es-PE" sz="1600" dirty="0"/>
              <a:t>en localizar personas atrapadas tras desastres.</a:t>
            </a:r>
          </a:p>
          <a:p>
            <a:pPr marL="0" indent="0">
              <a:buNone/>
            </a:pPr>
            <a:r>
              <a:rPr lang="es-ES" sz="1600" dirty="0" smtClean="0"/>
              <a:t>- Riesgos </a:t>
            </a:r>
            <a:r>
              <a:rPr lang="es-ES" sz="1600" dirty="0"/>
              <a:t>para rescatistas con métodos tradicionales.</a:t>
            </a:r>
          </a:p>
          <a:p>
            <a:r>
              <a:rPr lang="es-ES" sz="1600" dirty="0" smtClean="0"/>
              <a:t>Problema</a:t>
            </a:r>
            <a:r>
              <a:rPr sz="1600" dirty="0" smtClean="0"/>
              <a:t> </a:t>
            </a:r>
            <a:r>
              <a:rPr sz="1600" dirty="0"/>
              <a:t>central:</a:t>
            </a:r>
          </a:p>
          <a:p>
            <a:pPr lvl="1"/>
            <a:r>
              <a:rPr sz="1600" dirty="0" smtClean="0"/>
              <a:t>¿</a:t>
            </a:r>
            <a:r>
              <a:rPr lang="es-ES" sz="1600" dirty="0" smtClean="0"/>
              <a:t>P</a:t>
            </a:r>
            <a:r>
              <a:rPr lang="es-ES" sz="1600" dirty="0" smtClean="0"/>
              <a:t>uede </a:t>
            </a:r>
            <a:r>
              <a:rPr lang="es-ES" sz="1600" dirty="0"/>
              <a:t>un robot con IA equipado con sensores faciales y acústicos mejorar la localización de </a:t>
            </a:r>
            <a:r>
              <a:rPr lang="es-ES" sz="1600" dirty="0" smtClean="0"/>
              <a:t>personas en derrumbes</a:t>
            </a:r>
            <a:r>
              <a:rPr sz="1600" dirty="0" smtClean="0"/>
              <a:t>?</a:t>
            </a:r>
            <a:endParaRPr sz="16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18" y="4681367"/>
            <a:ext cx="1985928" cy="131958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829" y="4227967"/>
            <a:ext cx="3332285" cy="22263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Formulación del problema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Problema</a:t>
            </a:r>
            <a:r>
              <a:rPr sz="2000" dirty="0" smtClean="0"/>
              <a:t> </a:t>
            </a:r>
            <a:r>
              <a:rPr sz="2000" dirty="0"/>
              <a:t>general:</a:t>
            </a:r>
          </a:p>
          <a:p>
            <a:pPr lvl="1"/>
            <a:r>
              <a:rPr sz="2000" dirty="0" smtClean="0"/>
              <a:t>¿</a:t>
            </a:r>
            <a:r>
              <a:rPr lang="es-ES" sz="2000" dirty="0" smtClean="0"/>
              <a:t>Cómo puede un </a:t>
            </a:r>
            <a:r>
              <a:rPr sz="2000" dirty="0" smtClean="0"/>
              <a:t>robot </a:t>
            </a:r>
            <a:r>
              <a:rPr sz="2000" dirty="0"/>
              <a:t>con IA </a:t>
            </a:r>
            <a:r>
              <a:rPr lang="es-ES" sz="2000" dirty="0" smtClean="0"/>
              <a:t>equipado con sensores faciales y acústicos</a:t>
            </a:r>
            <a:r>
              <a:rPr sz="2000" dirty="0" smtClean="0"/>
              <a:t> </a:t>
            </a:r>
            <a:r>
              <a:rPr lang="es-ES" sz="2000" dirty="0" smtClean="0"/>
              <a:t>mejorar la localización</a:t>
            </a:r>
            <a:r>
              <a:rPr sz="2000" dirty="0" smtClean="0"/>
              <a:t> </a:t>
            </a:r>
            <a:r>
              <a:rPr sz="2000" dirty="0"/>
              <a:t>de personas?</a:t>
            </a:r>
          </a:p>
          <a:p>
            <a:r>
              <a:rPr lang="es-ES" sz="2000" dirty="0" smtClean="0"/>
              <a:t>Problemas específicos</a:t>
            </a:r>
            <a:r>
              <a:rPr sz="2000" dirty="0" smtClean="0"/>
              <a:t>:</a:t>
            </a:r>
            <a:endParaRPr sz="2000" dirty="0"/>
          </a:p>
          <a:p>
            <a:pPr lvl="1"/>
            <a:r>
              <a:rPr lang="es-ES" sz="2000" dirty="0"/>
              <a:t>Influencia del nivel de entrenamiento de la IA</a:t>
            </a:r>
            <a:r>
              <a:rPr lang="es-ES" sz="2000" dirty="0" smtClean="0"/>
              <a:t>.</a:t>
            </a:r>
            <a:endParaRPr lang="es-ES" sz="2000" dirty="0" smtClean="0"/>
          </a:p>
          <a:p>
            <a:pPr lvl="1"/>
            <a:r>
              <a:rPr lang="es-ES" sz="2000" dirty="0"/>
              <a:t>Precisión del sensor facial en baja visibilidad.</a:t>
            </a:r>
          </a:p>
          <a:p>
            <a:pPr lvl="1"/>
            <a:r>
              <a:rPr lang="es-ES" sz="2000" dirty="0"/>
              <a:t>Comparación entre uso de uno vs dos sensores</a:t>
            </a:r>
            <a:r>
              <a:rPr lang="es-ES" sz="2000" dirty="0" smtClean="0"/>
              <a:t>.</a:t>
            </a:r>
            <a:r>
              <a:rPr lang="es-ES" sz="2000" dirty="0"/>
              <a:t> Relación entre potencia del sensor y distancia</a:t>
            </a:r>
            <a:r>
              <a:rPr lang="es-ES" sz="2000" dirty="0" smtClean="0"/>
              <a:t>.</a:t>
            </a:r>
            <a:endParaRPr lang="es-E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Objetivos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Objetivos</a:t>
            </a:r>
            <a:r>
              <a:rPr sz="2000" dirty="0" smtClean="0"/>
              <a:t> </a:t>
            </a:r>
            <a:r>
              <a:rPr sz="2000" dirty="0"/>
              <a:t>general:</a:t>
            </a:r>
          </a:p>
          <a:p>
            <a:pPr marL="0" indent="0">
              <a:buNone/>
            </a:pPr>
            <a:r>
              <a:rPr lang="es-ES" sz="2000" dirty="0" smtClean="0"/>
              <a:t>Reducir el tiempo de búsqueda en rescates</a:t>
            </a:r>
            <a:r>
              <a:rPr sz="2000" dirty="0" smtClean="0"/>
              <a:t>.</a:t>
            </a:r>
            <a:endParaRPr sz="2000" dirty="0"/>
          </a:p>
          <a:p>
            <a:r>
              <a:rPr lang="es-ES" sz="2000" dirty="0" smtClean="0"/>
              <a:t>Objetivos específicos</a:t>
            </a:r>
            <a:r>
              <a:rPr sz="2000" dirty="0" smtClean="0"/>
              <a:t>:</a:t>
            </a:r>
            <a:endParaRPr sz="2000" dirty="0"/>
          </a:p>
          <a:p>
            <a:pPr lvl="1"/>
            <a:r>
              <a:rPr sz="2000" dirty="0" smtClean="0"/>
              <a:t> </a:t>
            </a:r>
            <a:r>
              <a:rPr lang="es-ES" sz="2000" dirty="0" smtClean="0"/>
              <a:t>Analizar el entrenamiento </a:t>
            </a:r>
            <a:r>
              <a:rPr sz="2000" dirty="0" smtClean="0"/>
              <a:t>de </a:t>
            </a:r>
            <a:r>
              <a:rPr sz="2000" dirty="0"/>
              <a:t>la IA.</a:t>
            </a:r>
          </a:p>
          <a:p>
            <a:pPr lvl="1"/>
            <a:r>
              <a:rPr sz="2000" dirty="0" smtClean="0"/>
              <a:t> </a:t>
            </a:r>
            <a:r>
              <a:rPr lang="es-ES" sz="2000" dirty="0" smtClean="0"/>
              <a:t>Evaluar la precisión </a:t>
            </a:r>
            <a:r>
              <a:rPr sz="2000" dirty="0" smtClean="0"/>
              <a:t>del </a:t>
            </a:r>
            <a:r>
              <a:rPr sz="2000" dirty="0"/>
              <a:t>sensor facial.</a:t>
            </a:r>
          </a:p>
          <a:p>
            <a:pPr lvl="1"/>
            <a:r>
              <a:rPr sz="2000" dirty="0" smtClean="0"/>
              <a:t> </a:t>
            </a:r>
            <a:r>
              <a:rPr lang="es-ES" sz="2000" dirty="0" smtClean="0"/>
              <a:t>Comparar la eficiencia de los sensores</a:t>
            </a:r>
            <a:r>
              <a:rPr sz="2000" dirty="0" smtClean="0"/>
              <a:t>.</a:t>
            </a:r>
            <a:endParaRPr sz="2000" dirty="0"/>
          </a:p>
          <a:p>
            <a:pPr lvl="1"/>
            <a:r>
              <a:rPr sz="2000" dirty="0" smtClean="0"/>
              <a:t> </a:t>
            </a:r>
            <a:r>
              <a:rPr lang="es-ES" sz="2000" dirty="0" smtClean="0"/>
              <a:t>Determinar la posición</a:t>
            </a:r>
            <a:r>
              <a:rPr lang="es-ES" sz="2000" dirty="0" smtClean="0"/>
              <a:t> mediante</a:t>
            </a:r>
            <a:r>
              <a:rPr lang="es-ES" sz="2000" dirty="0" smtClean="0"/>
              <a:t> la potencia por la distancia</a:t>
            </a:r>
            <a:r>
              <a:rPr dirty="0" smtClean="0"/>
              <a:t>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45259"/>
          </a:xfrm>
        </p:spPr>
        <p:txBody>
          <a:bodyPr/>
          <a:lstStyle/>
          <a:p>
            <a:r>
              <a:rPr dirty="0"/>
              <a:t>Variables e </a:t>
            </a:r>
            <a:r>
              <a:rPr lang="es-ES" dirty="0" smtClean="0"/>
              <a:t>Hipótesis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1400" dirty="0"/>
              <a:t>Variables:</a:t>
            </a:r>
          </a:p>
          <a:p>
            <a:pPr lvl="1"/>
            <a:r>
              <a:rPr sz="1400" dirty="0" smtClean="0"/>
              <a:t> </a:t>
            </a:r>
            <a:r>
              <a:rPr lang="es-ES" sz="1400" dirty="0" smtClean="0"/>
              <a:t>Independientes:</a:t>
            </a:r>
            <a:r>
              <a:rPr sz="1400" dirty="0" smtClean="0"/>
              <a:t> </a:t>
            </a:r>
            <a:r>
              <a:rPr sz="1400" dirty="0"/>
              <a:t>Sensor facial, </a:t>
            </a:r>
            <a:r>
              <a:rPr sz="1400" dirty="0" smtClean="0"/>
              <a:t>Sensor</a:t>
            </a:r>
            <a:r>
              <a:rPr lang="es-ES" sz="1400" dirty="0" smtClean="0"/>
              <a:t> </a:t>
            </a:r>
            <a:r>
              <a:rPr lang="es-ES" sz="1400" dirty="0" smtClean="0"/>
              <a:t>acústico.</a:t>
            </a:r>
            <a:endParaRPr sz="1400" dirty="0"/>
          </a:p>
          <a:p>
            <a:pPr lvl="1"/>
            <a:r>
              <a:rPr sz="1400" dirty="0" smtClean="0"/>
              <a:t> </a:t>
            </a:r>
            <a:r>
              <a:rPr lang="es-ES" sz="1400" dirty="0" smtClean="0"/>
              <a:t>Dependientes:</a:t>
            </a:r>
            <a:r>
              <a:rPr sz="1400" dirty="0" smtClean="0"/>
              <a:t> </a:t>
            </a:r>
            <a:r>
              <a:rPr lang="es-ES" sz="1400" dirty="0"/>
              <a:t>P</a:t>
            </a:r>
            <a:r>
              <a:rPr lang="es-ES" sz="1400" dirty="0" smtClean="0"/>
              <a:t>recisión del sensor facial, sensibilidad del sensor acústico, potencia del sensor acústico.</a:t>
            </a:r>
            <a:endParaRPr sz="1400" dirty="0"/>
          </a:p>
          <a:p>
            <a:r>
              <a:rPr lang="es-ES" sz="1400" dirty="0" smtClean="0"/>
              <a:t>Hipótesis</a:t>
            </a:r>
            <a:r>
              <a:rPr sz="1400" dirty="0" smtClean="0"/>
              <a:t>:</a:t>
            </a:r>
            <a:endParaRPr sz="1400" dirty="0"/>
          </a:p>
          <a:p>
            <a:pPr lvl="1"/>
            <a:r>
              <a:rPr sz="1400" dirty="0" smtClean="0"/>
              <a:t> </a:t>
            </a:r>
            <a:r>
              <a:rPr sz="1400" dirty="0" smtClean="0"/>
              <a:t>Mayor</a:t>
            </a:r>
            <a:r>
              <a:rPr lang="es-ES" sz="1400" dirty="0" smtClean="0"/>
              <a:t> tie</a:t>
            </a:r>
            <a:r>
              <a:rPr lang="es-ES" sz="1400" dirty="0" smtClean="0"/>
              <a:t>mpo de entrenamiento</a:t>
            </a:r>
            <a:r>
              <a:rPr sz="1400" dirty="0" smtClean="0"/>
              <a:t> </a:t>
            </a:r>
            <a:r>
              <a:rPr lang="es-ES" sz="1400" dirty="0" smtClean="0"/>
              <a:t>da</a:t>
            </a:r>
            <a:r>
              <a:rPr sz="1400" dirty="0" smtClean="0"/>
              <a:t> </a:t>
            </a:r>
            <a:r>
              <a:rPr lang="es-ES" sz="1400" dirty="0" smtClean="0"/>
              <a:t>mejor localización de personas</a:t>
            </a:r>
            <a:r>
              <a:rPr sz="1400" dirty="0" smtClean="0"/>
              <a:t>.</a:t>
            </a:r>
            <a:endParaRPr sz="1400" dirty="0"/>
          </a:p>
          <a:p>
            <a:pPr lvl="1"/>
            <a:r>
              <a:rPr sz="1400" dirty="0" smtClean="0"/>
              <a:t> </a:t>
            </a:r>
            <a:r>
              <a:rPr lang="es-ES" sz="1400" dirty="0" smtClean="0"/>
              <a:t>Sensibilidad</a:t>
            </a:r>
            <a:r>
              <a:rPr sz="1400" dirty="0" smtClean="0"/>
              <a:t> </a:t>
            </a:r>
            <a:r>
              <a:rPr sz="1400" dirty="0"/>
              <a:t>OSS </a:t>
            </a:r>
            <a:r>
              <a:rPr lang="es-ES" sz="1400" dirty="0" smtClean="0"/>
              <a:t>se reduce debido a la baja iluminación</a:t>
            </a:r>
            <a:r>
              <a:rPr sz="1400" dirty="0" smtClean="0"/>
              <a:t>.</a:t>
            </a:r>
            <a:endParaRPr sz="1400" dirty="0"/>
          </a:p>
          <a:p>
            <a:pPr lvl="1"/>
            <a:r>
              <a:rPr sz="1400" dirty="0" smtClean="0"/>
              <a:t> </a:t>
            </a:r>
            <a:r>
              <a:rPr sz="1400" dirty="0"/>
              <a:t>Dos </a:t>
            </a:r>
            <a:r>
              <a:rPr lang="es-ES" sz="1400" dirty="0" smtClean="0"/>
              <a:t>sensores</a:t>
            </a:r>
            <a:r>
              <a:rPr sz="1400" dirty="0" smtClean="0"/>
              <a:t> </a:t>
            </a:r>
            <a:r>
              <a:rPr lang="es-ES" sz="1400" dirty="0" smtClean="0"/>
              <a:t>mejora la eficiencia de uno solo</a:t>
            </a:r>
            <a:endParaRPr sz="1400" dirty="0"/>
          </a:p>
          <a:p>
            <a:pPr lvl="1"/>
            <a:r>
              <a:rPr sz="1400" dirty="0" smtClean="0"/>
              <a:t> </a:t>
            </a:r>
            <a:r>
              <a:rPr sz="1400" dirty="0"/>
              <a:t>Mayor </a:t>
            </a:r>
            <a:r>
              <a:rPr lang="es-ES" sz="1400" dirty="0" smtClean="0"/>
              <a:t>potencia</a:t>
            </a:r>
            <a:r>
              <a:rPr sz="1400" dirty="0" smtClean="0"/>
              <a:t> </a:t>
            </a:r>
            <a:r>
              <a:rPr lang="es-ES" sz="1400" dirty="0" smtClean="0"/>
              <a:t>en el sensor a</a:t>
            </a:r>
            <a:r>
              <a:rPr sz="1400" dirty="0" smtClean="0"/>
              <a:t>mayor </a:t>
            </a:r>
            <a:r>
              <a:rPr lang="es-ES" sz="1400" dirty="0" smtClean="0"/>
              <a:t>alcance</a:t>
            </a:r>
            <a:endParaRPr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Metodología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Enfoque y diseño </a:t>
            </a:r>
            <a:r>
              <a:rPr dirty="0" smtClean="0"/>
              <a:t>:</a:t>
            </a:r>
            <a:endParaRPr dirty="0"/>
          </a:p>
          <a:p>
            <a:pPr lvl="1"/>
            <a:r>
              <a:rPr lang="es-ES" dirty="0"/>
              <a:t>Enfoque cuantitativo, aplicado y experimental</a:t>
            </a:r>
            <a:r>
              <a:rPr dirty="0" smtClean="0"/>
              <a:t>.</a:t>
            </a:r>
            <a:endParaRPr dirty="0"/>
          </a:p>
          <a:p>
            <a:pPr lvl="1"/>
            <a:r>
              <a:rPr lang="es-ES" dirty="0"/>
              <a:t>Robot con IA entrenada y sensores acústicos y faciales</a:t>
            </a:r>
            <a:r>
              <a:rPr dirty="0" smtClean="0"/>
              <a:t>.</a:t>
            </a:r>
            <a:endParaRPr dirty="0"/>
          </a:p>
          <a:p>
            <a:pPr lvl="1"/>
            <a:r>
              <a:rPr lang="es-ES" dirty="0" smtClean="0"/>
              <a:t>Pruebas </a:t>
            </a:r>
            <a:r>
              <a:rPr lang="es-ES" dirty="0"/>
              <a:t>en escenarios simulados con variables controladas</a:t>
            </a:r>
            <a:r>
              <a:rPr dirty="0" smtClean="0"/>
              <a:t>.</a:t>
            </a:r>
            <a:endParaRPr dirty="0"/>
          </a:p>
          <a:p>
            <a:pPr lvl="1"/>
            <a:r>
              <a:rPr lang="es-ES" dirty="0"/>
              <a:t>Recolección y análisis de datos de detección y tiempo</a:t>
            </a:r>
            <a:r>
              <a:rPr dirty="0" smtClean="0"/>
              <a:t>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PROTEUS</a:t>
            </a:r>
            <a:endParaRPr lang="es-PE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0" y="2052637"/>
            <a:ext cx="4793424" cy="3336065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97" y="1601242"/>
            <a:ext cx="2383195" cy="423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81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3950" y="333132"/>
            <a:ext cx="6364070" cy="801879"/>
          </a:xfrm>
        </p:spPr>
        <p:txBody>
          <a:bodyPr/>
          <a:lstStyle/>
          <a:p>
            <a:pPr algn="ctr"/>
            <a:r>
              <a:rPr lang="es-ES" dirty="0" smtClean="0"/>
              <a:t>Resultados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0159" y="4723249"/>
            <a:ext cx="6711654" cy="1679331"/>
          </a:xfrm>
        </p:spPr>
        <p:txBody>
          <a:bodyPr>
            <a:normAutofit/>
          </a:bodyPr>
          <a:lstStyle/>
          <a:p>
            <a:r>
              <a:rPr lang="es-ES" sz="1400" dirty="0" smtClean="0"/>
              <a:t>Desempeño del modelo</a:t>
            </a:r>
            <a:r>
              <a:rPr sz="1400" dirty="0" smtClean="0"/>
              <a:t> </a:t>
            </a:r>
            <a:r>
              <a:rPr sz="1400" dirty="0"/>
              <a:t>YOLOv11:</a:t>
            </a:r>
          </a:p>
          <a:p>
            <a:pPr lvl="1"/>
            <a:r>
              <a:rPr sz="1400" dirty="0" smtClean="0"/>
              <a:t> </a:t>
            </a:r>
            <a:r>
              <a:rPr lang="es-ES" sz="1400" dirty="0" smtClean="0"/>
              <a:t>Precisión</a:t>
            </a:r>
            <a:r>
              <a:rPr sz="1400" dirty="0" smtClean="0"/>
              <a:t>: </a:t>
            </a:r>
            <a:r>
              <a:rPr sz="1400" dirty="0"/>
              <a:t>0.88</a:t>
            </a:r>
          </a:p>
          <a:p>
            <a:pPr lvl="1"/>
            <a:r>
              <a:rPr sz="1400" dirty="0" smtClean="0"/>
              <a:t> </a:t>
            </a:r>
            <a:r>
              <a:rPr sz="1400" dirty="0"/>
              <a:t>Recall: 0.78</a:t>
            </a:r>
          </a:p>
          <a:p>
            <a:pPr lvl="1"/>
            <a:r>
              <a:rPr sz="1400" dirty="0" smtClean="0"/>
              <a:t> </a:t>
            </a:r>
            <a:r>
              <a:rPr sz="1400" dirty="0"/>
              <a:t>mAP@0.5: 0.93</a:t>
            </a:r>
          </a:p>
          <a:p>
            <a:pPr lvl="1"/>
            <a:r>
              <a:rPr sz="1400" dirty="0" smtClean="0"/>
              <a:t> </a:t>
            </a:r>
            <a:r>
              <a:rPr sz="1400" dirty="0"/>
              <a:t>mAP@0.5:0.95: </a:t>
            </a:r>
            <a:r>
              <a:rPr sz="1400" dirty="0" smtClean="0"/>
              <a:t>0.58</a:t>
            </a:r>
            <a:endParaRPr sz="1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20" y="1254597"/>
            <a:ext cx="6479931" cy="32294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Conclusiones principales </a:t>
            </a:r>
            <a:r>
              <a:rPr dirty="0" smtClean="0"/>
              <a:t>:</a:t>
            </a:r>
            <a:endParaRPr dirty="0"/>
          </a:p>
          <a:p>
            <a:pPr lvl="1"/>
            <a:r>
              <a:rPr lang="es-ES" dirty="0" smtClean="0"/>
              <a:t>El </a:t>
            </a:r>
            <a:r>
              <a:rPr lang="es-ES" dirty="0"/>
              <a:t>robot con IA mejora la localización de personas</a:t>
            </a:r>
            <a:r>
              <a:rPr dirty="0" smtClean="0"/>
              <a:t>.</a:t>
            </a:r>
            <a:endParaRPr dirty="0"/>
          </a:p>
          <a:p>
            <a:pPr lvl="1"/>
            <a:r>
              <a:rPr lang="es-ES" dirty="0"/>
              <a:t>Áreas de mejora: reducir falsos negativos (</a:t>
            </a:r>
            <a:r>
              <a:rPr lang="es-ES" dirty="0" err="1"/>
              <a:t>recall</a:t>
            </a:r>
            <a:r>
              <a:rPr lang="es-ES" dirty="0"/>
              <a:t>).</a:t>
            </a:r>
          </a:p>
          <a:p>
            <a:pPr lvl="1"/>
            <a:r>
              <a:rPr lang="es-ES" dirty="0"/>
              <a:t>Potencial impacto en operaciones reales de rescate</a:t>
            </a:r>
            <a:r>
              <a:rPr dirty="0" smtClean="0"/>
              <a:t>.</a:t>
            </a:r>
            <a:endParaRPr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82" y="4271046"/>
            <a:ext cx="1855690" cy="185569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376</Words>
  <Application>Microsoft Office PowerPoint</Application>
  <PresentationFormat>Presentación en pantalla (4:3)</PresentationFormat>
  <Paragraphs>56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Robot remoto apoyado con IA en la búsqueda de personas</vt:lpstr>
      <vt:lpstr>Planteamiento del problema</vt:lpstr>
      <vt:lpstr>Formulación del problema</vt:lpstr>
      <vt:lpstr>Objetivos</vt:lpstr>
      <vt:lpstr>Variables e Hipótesis</vt:lpstr>
      <vt:lpstr>Metodología</vt:lpstr>
      <vt:lpstr>PROTEUS</vt:lpstr>
      <vt:lpstr>Resultados</vt:lpstr>
      <vt:lpstr>Conclusiones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remoto apoyado con IA en la búsqueda de personas</dc:title>
  <dc:subject/>
  <dc:creator>UTP</dc:creator>
  <cp:keywords/>
  <dc:description>generated using python-pptx</dc:description>
  <cp:lastModifiedBy>Administrador</cp:lastModifiedBy>
  <cp:revision>9</cp:revision>
  <dcterms:created xsi:type="dcterms:W3CDTF">2013-01-27T09:14:16Z</dcterms:created>
  <dcterms:modified xsi:type="dcterms:W3CDTF">2025-07-08T22:06:22Z</dcterms:modified>
  <cp:category/>
</cp:coreProperties>
</file>

<file path=docProps/thumbnail.jpeg>
</file>